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300" r:id="rId2"/>
    <p:sldId id="352" r:id="rId3"/>
    <p:sldId id="388" r:id="rId4"/>
    <p:sldId id="389" r:id="rId5"/>
    <p:sldId id="343" r:id="rId6"/>
    <p:sldId id="344" r:id="rId7"/>
    <p:sldId id="392" r:id="rId8"/>
    <p:sldId id="394" r:id="rId9"/>
    <p:sldId id="345" r:id="rId10"/>
    <p:sldId id="395" r:id="rId11"/>
    <p:sldId id="348" r:id="rId12"/>
    <p:sldId id="384" r:id="rId13"/>
    <p:sldId id="390" r:id="rId14"/>
    <p:sldId id="391" r:id="rId15"/>
    <p:sldId id="381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2308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8247652,8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</c:v>
                </c:pt>
                <c:pt idx="1">
                  <c:v>Областные</c:v>
                </c:pt>
                <c:pt idx="2">
                  <c:v>Местные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6654062.6600000001</c:v>
                </c:pt>
                <c:pt idx="1">
                  <c:v>1180797.19</c:v>
                </c:pt>
                <c:pt idx="2">
                  <c:v>412392.95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0033499102743E-2"/>
          <c:y val="0.1716751340246564"/>
          <c:w val="0.52699276351591817"/>
          <c:h val="0.73523869287593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год- 4169333,18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</c:v>
                </c:pt>
                <c:pt idx="1">
                  <c:v>Областные</c:v>
                </c:pt>
                <c:pt idx="2">
                  <c:v>Местные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2857157.2</c:v>
                </c:pt>
                <c:pt idx="1">
                  <c:v>1103309.32</c:v>
                </c:pt>
                <c:pt idx="2">
                  <c:v>208466.66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45416577819279E-2"/>
          <c:y val="0.11047144918053159"/>
          <c:w val="0.63955442729587775"/>
          <c:h val="0.82788153676783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год- 4078319,62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14942495907163356"/>
                  <c:y val="-0.1762796366806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6755019882486852"/>
                  <c:y val="-4.31771803141182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</c:v>
                </c:pt>
                <c:pt idx="1">
                  <c:v>Областные</c:v>
                </c:pt>
                <c:pt idx="2">
                  <c:v>Местные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3796905.46</c:v>
                </c:pt>
                <c:pt idx="1">
                  <c:v>77487.87</c:v>
                </c:pt>
                <c:pt idx="2">
                  <c:v>203926.29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8004-19EB-4EFE-9863-C70087B4509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AC968-0BF1-4349-8E0D-D51B8419E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2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4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81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51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38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480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773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12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3732" r:id="rId12"/>
    <p:sldLayoutId id="2147483733" r:id="rId13"/>
    <p:sldLayoutId id="2147483734" r:id="rId14"/>
    <p:sldLayoutId id="2147483735" r:id="rId15"/>
    <p:sldLayoutId id="2147483812" r:id="rId16"/>
    <p:sldLayoutId id="2147483813" r:id="rId17"/>
    <p:sldLayoutId id="2147483814" r:id="rId18"/>
    <p:sldLayoutId id="214748381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15" y="0"/>
            <a:ext cx="91951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824948"/>
            <a:ext cx="7920880" cy="37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5">
        <p14:window dir="vert"/>
      </p:transition>
    </mc:Choice>
    <mc:Fallback xmlns="">
      <p:transition spd="slow" advTm="1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                                      ПОСЛЕ</a:t>
            </a:r>
            <a:endParaRPr lang="ru-RU" sz="2400" dirty="0"/>
          </a:p>
        </p:txBody>
      </p:sp>
      <p:pic>
        <p:nvPicPr>
          <p:cNvPr id="7170" name="Picture 2" descr="C:\Users\JKH2\Desktop\САВИНА\2021\Герасимова, 17\Фото территории\Фото до благоустройства\IMG_20200728_145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6722"/>
            <a:ext cx="3693327" cy="4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68151" cy="57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JKH2\Desktop\САВИНА\2022\Герасимова 2 этап 2022\IMG_75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8237"/>
          <a:stretch/>
        </p:blipFill>
        <p:spPr bwMode="auto">
          <a:xfrm>
            <a:off x="4070167" y="1584684"/>
            <a:ext cx="49504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0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0" y="404664"/>
            <a:ext cx="1471850" cy="6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JKH2\Desktop\САВИНА\2022\Герасимова 2 этап 2022\Фото\04.08.2022\IMG_20220804_085056_resized_20220804_1059345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5"/>
          <a:stretch/>
        </p:blipFill>
        <p:spPr bwMode="auto">
          <a:xfrm>
            <a:off x="107504" y="1090246"/>
            <a:ext cx="3429000" cy="4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KH2\Desktop\САВИНА\2022\Герасимова 2 этап 2022\Фото\04.08.2022\IMG_20220804_085334_resized_20220804_105933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2" y="836712"/>
            <a:ext cx="47525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KH2\Desktop\САВИНА\2022\Герасимова 2 этап 2022\Фото\04.08.2022\IMG_20220804_085239_resized_20220804_1059342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 bwMode="auto">
          <a:xfrm>
            <a:off x="3635896" y="3497560"/>
            <a:ext cx="5359860" cy="28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KH2\Desktop\САВИНА\2022\Герасимова 2 этап 2022\Фото\04.08.2022\IMG_20220804_085213_resized_20220804_105934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383"/>
            <a:ext cx="5400600" cy="35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KH2\Desktop\САВИНА\2022\Герасимова 2 этап 2022\IMG_7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0" y="369713"/>
            <a:ext cx="1471850" cy="6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JKH2\Desktop\САВИНА\2022\Герасимова 2 этап 2022\Фото\04.08.2022\IMG_20220804_085357_resized_20220804_1059336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58" y="3429000"/>
            <a:ext cx="53241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2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KH2\Desktop\САВИНА\2022\Герасимова 2 этап 2022\Фото\IMG_20220512_155809_resized_20220516_08360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0106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KH2\Desktop\САВИНА\2022\Герасимова 2 этап 2022\Фото\IMG_20220512_163649_resized_20220516_083602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1654"/>
            <a:ext cx="2868434" cy="50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" y="188640"/>
            <a:ext cx="1471850" cy="6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6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KH2\Desktop\САВИНА\К конкурсу Губернатор\2022\DJI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2092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0" y="188640"/>
            <a:ext cx="1471850" cy="6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6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24736" cy="47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9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7210"/>
            <a:ext cx="6309345" cy="60857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«Формирование комфортной городской среды» 2022 год</a:t>
            </a:r>
            <a:endParaRPr lang="ru-RU"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7" y="765787"/>
            <a:ext cx="8926009" cy="5759558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Общие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сведения о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проекте </a:t>
            </a:r>
          </a:p>
          <a:p>
            <a:pPr marL="0" indent="0" algn="ctr">
              <a:buNone/>
            </a:pPr>
            <a:endParaRPr lang="ru-RU" sz="1800" i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ru-RU" sz="1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</a:rPr>
              <a:t>Задача- </a:t>
            </a:r>
            <a:r>
              <a:rPr lang="ru-RU" sz="1800" dirty="0" smtClean="0">
                <a:solidFill>
                  <a:schemeClr val="bg1"/>
                </a:solidFill>
                <a:latin typeface="Helvetica Neue"/>
              </a:rPr>
              <a:t>Повышение уровня благоустройства общественной территории в муниципальном образовании «Город Покров».</a:t>
            </a: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ru-RU" sz="1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</a:rPr>
              <a:t>Цель- </a:t>
            </a:r>
            <a:r>
              <a:rPr lang="ru-RU" sz="1800" dirty="0" smtClean="0">
                <a:solidFill>
                  <a:schemeClr val="bg1"/>
                </a:solidFill>
                <a:latin typeface="Helvetica Neue"/>
              </a:rPr>
              <a:t>Совершенствование внешнего облика, повышение уровня благоустройства и комфортности проживания в муниципальном образовании «Город Покров».</a:t>
            </a: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latin typeface="Helvetica Neue"/>
            </a:endParaRPr>
          </a:p>
          <a:p>
            <a:pPr marL="137160" indent="0" algn="just">
              <a:buNone/>
            </a:pPr>
            <a:r>
              <a:rPr lang="ru-RU" sz="1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</a:rPr>
              <a:t>Общественная территория, благоустроенная в 2021-2022 годах:</a:t>
            </a:r>
            <a:r>
              <a:rPr lang="ru-RU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</a:rPr>
              <a:t> </a:t>
            </a:r>
            <a:endParaRPr lang="ru-RU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 Light" pitchFamily="34" charset="0"/>
            </a:endParaRPr>
          </a:p>
          <a:p>
            <a:pPr algn="just"/>
            <a:r>
              <a:rPr lang="ru-RU" sz="1600" b="1" i="1" dirty="0" smtClean="0">
                <a:latin typeface="Calibri Light" pitchFamily="34" charset="0"/>
              </a:rPr>
              <a:t> Площадка во дворе МКД (между домами Герасимова 17, Октябрьская 1,3, Быкова 1,2) (2 этап);</a:t>
            </a:r>
          </a:p>
          <a:p>
            <a:pPr algn="just"/>
            <a:endParaRPr lang="ru-RU" sz="1600" b="1" i="1" dirty="0" smtClean="0">
              <a:latin typeface="Calibri Light" pitchFamily="34" charset="0"/>
            </a:endParaRPr>
          </a:p>
          <a:p>
            <a:pPr marL="0" indent="0">
              <a:buNone/>
            </a:pPr>
            <a:endParaRPr lang="ru-RU" sz="1600" i="1" dirty="0">
              <a:latin typeface="+mj-lt"/>
            </a:endParaRPr>
          </a:p>
          <a:p>
            <a:pPr marL="45720" indent="0" algn="just">
              <a:buNone/>
            </a:pPr>
            <a:endParaRPr lang="ru-RU" sz="3200" dirty="0" smtClean="0">
              <a:solidFill>
                <a:schemeClr val="tx2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7" y="157210"/>
            <a:ext cx="1435288" cy="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Autofit/>
          </a:bodyPr>
          <a:lstStyle/>
          <a:p>
            <a:r>
              <a:rPr lang="ru-RU" sz="2200" i="1" u="sng" dirty="0" smtClean="0">
                <a:solidFill>
                  <a:srgbClr val="00B050"/>
                </a:solidFill>
                <a:latin typeface="+mn-lt"/>
              </a:rPr>
              <a:t>Финансирование  за 2021-2022 год</a:t>
            </a:r>
            <a:endParaRPr lang="ru-RU" sz="2200" i="1" u="sng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7" y="157210"/>
            <a:ext cx="1435288" cy="60857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5232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9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92255990"/>
              </p:ext>
            </p:extLst>
          </p:nvPr>
        </p:nvGraphicFramePr>
        <p:xfrm>
          <a:off x="179512" y="1340768"/>
          <a:ext cx="44644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11293850"/>
              </p:ext>
            </p:extLst>
          </p:nvPr>
        </p:nvGraphicFramePr>
        <p:xfrm>
          <a:off x="4355976" y="1397000"/>
          <a:ext cx="453650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38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7402"/>
            <a:ext cx="8280919" cy="49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31157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05273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7953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вид площадки во дворе МКД (по проекту)</a:t>
            </a:r>
          </a:p>
          <a:p>
            <a:pPr algn="ctr"/>
            <a:endParaRPr lang="ru-RU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u="sng" dirty="0" smtClean="0">
                <a:solidFill>
                  <a:srgbClr val="00B050"/>
                </a:solidFill>
                <a:latin typeface="+mn-lt"/>
              </a:rPr>
              <a:t>Площадка до начала работ</a:t>
            </a:r>
            <a:endParaRPr lang="ru-RU" sz="2200" b="1" i="1" u="sng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4520215" cy="27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15311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KH2\Desktop\САВИНА\2021\Герасимова, 17\Фото территории\Фото до благоустройства\IMG_20210412_1725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7"/>
          <a:stretch/>
        </p:blipFill>
        <p:spPr bwMode="auto">
          <a:xfrm>
            <a:off x="5220072" y="1124744"/>
            <a:ext cx="3101126" cy="52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18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                                              ПОСЛЕ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" y="1532323"/>
            <a:ext cx="3917619" cy="3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JKH2\Desktop\САВИНА\2021\Герасимова, 17\Фото территории\28.10.2021\благоуст 21 год\IMG_20211028_143435_resized_20211028_064137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608512" cy="27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KH2\Desktop\САВИНА\2022\Герасимова 2 этап 2022\Фото\DJI_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19" y="3515168"/>
            <a:ext cx="5162080" cy="29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311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0" y="122303"/>
            <a:ext cx="15311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37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                                                     ПОСЛЕ</a:t>
            </a:r>
            <a:endParaRPr lang="ru-RU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901407" cy="34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JKH2\Desktop\САВИНА\2022\Герасимова 2 этап 2022\IMG_7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38" y="2132856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744"/>
            <a:ext cx="15311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3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5129"/>
            <a:ext cx="6607646" cy="75961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                               ПОСЛЕ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68151" cy="57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JKH2\Desktop\САВИНА\2021\Герасимова, 17\Фото территории\Фото до благоустройства\IMG_20210412_172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312368" cy="52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KH2\AppData\Local\Temp\Rar$DIa3472.44247\IMG_7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040052" cy="52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1898</TotalTime>
  <Words>113</Words>
  <Application>Microsoft Office PowerPoint</Application>
  <PresentationFormat>Экран (4:3)</PresentationFormat>
  <Paragraphs>27</Paragraphs>
  <Slides>15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«Формирование комфортной городской среды» 2022 год</vt:lpstr>
      <vt:lpstr>Финансирование  за 2021-2022 год</vt:lpstr>
      <vt:lpstr>Презентация PowerPoint</vt:lpstr>
      <vt:lpstr>Презентация PowerPoint</vt:lpstr>
      <vt:lpstr>Площадка до начала работ</vt:lpstr>
      <vt:lpstr>ДО                                               ПОСЛЕ</vt:lpstr>
      <vt:lpstr>ДО                                                     ПОСЛЕ</vt:lpstr>
      <vt:lpstr>ДО                               ПОСЛЕ</vt:lpstr>
      <vt:lpstr>ДО                                      ПОСЛЕ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JKH2</cp:lastModifiedBy>
  <cp:revision>190</cp:revision>
  <cp:lastPrinted>2022-11-14T12:26:38Z</cp:lastPrinted>
  <dcterms:created xsi:type="dcterms:W3CDTF">2019-09-13T12:24:27Z</dcterms:created>
  <dcterms:modified xsi:type="dcterms:W3CDTF">2022-11-17T12:25:18Z</dcterms:modified>
</cp:coreProperties>
</file>