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88" r:id="rId32"/>
    <p:sldId id="289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35" autoAdjust="0"/>
    <p:restoredTop sz="94628" autoAdjust="0"/>
  </p:normalViewPr>
  <p:slideViewPr>
    <p:cSldViewPr>
      <p:cViewPr varScale="1">
        <p:scale>
          <a:sx n="101" d="100"/>
          <a:sy n="101" d="100"/>
        </p:scale>
        <p:origin x="-2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8004-19EB-4EFE-9863-C70087B45097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AC968-0BF1-4349-8E0D-D51B8419E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2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C968-0BF1-4349-8E0D-D51B8419EB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5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BCCA97A-C043-4738-B384-61FFFC88FDE4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C12DCA9-7A2B-4077-9396-E7B86B08E0E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4"/>
            <a:ext cx="9144000" cy="69182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96" y="2967335"/>
            <a:ext cx="93272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Общественная территория</a:t>
            </a:r>
          </a:p>
          <a:p>
            <a:pPr algn="ctr"/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Города Покров</a:t>
            </a:r>
          </a:p>
          <a:p>
            <a:pPr algn="ctr"/>
            <a:r>
              <a:rPr lang="ru-RU" sz="4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</a:t>
            </a:r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л.</a:t>
            </a:r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III</a:t>
            </a:r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Интернационала</a:t>
            </a:r>
          </a:p>
          <a:p>
            <a:pPr algn="ctr"/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д. 39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9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03"/>
    </mc:Choice>
    <mc:Fallback xmlns="">
      <p:transition advTm="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2222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ПОСЛЕ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25"/>
    </mc:Choice>
    <mc:Fallback xmlns="">
      <p:transition advTm="17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20697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C00000"/>
                </a:solidFill>
                <a:latin typeface="Arial Black" pitchFamily="34" charset="0"/>
              </a:rPr>
              <a:t>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0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83"/>
    </mc:Choice>
    <mc:Fallback xmlns="">
      <p:transition advTm="198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ПОСЛЕ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16"/>
    </mc:Choice>
    <mc:Fallback xmlns="">
      <p:transition advTm="20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8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50"/>
    </mc:Choice>
    <mc:Fallback xmlns="">
      <p:transition advTm="20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2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234"/>
    </mc:Choice>
    <mc:Fallback xmlns="">
      <p:transition advTm="223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2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94"/>
    </mc:Choice>
    <mc:Fallback xmlns="">
      <p:transition advTm="179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70892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i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ПАРКОВКА</a:t>
            </a:r>
            <a:endParaRPr lang="ru-RU" sz="9600" b="1" i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C0504D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8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4253"/>
    </mc:Choice>
    <mc:Fallback xmlns="">
      <p:transition advTm="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20697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>
                <a:solidFill>
                  <a:srgbClr val="C00000"/>
                </a:solidFill>
                <a:latin typeface="Arial Black" pitchFamily="34" charset="0"/>
              </a:rPr>
              <a:t>ДО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78"/>
    </mc:Choice>
    <mc:Fallback xmlns="">
      <p:transition advTm="197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5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504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21"/>
    </mc:Choice>
    <mc:Fallback xmlns="">
      <p:transition advTm="192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92696"/>
            <a:ext cx="20697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>
                <a:solidFill>
                  <a:srgbClr val="C00000"/>
                </a:solidFill>
                <a:latin typeface="Arial Black" pitchFamily="34" charset="0"/>
              </a:rPr>
              <a:t>ДО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33"/>
    </mc:Choice>
    <mc:Fallback xmlns="">
      <p:transition advTm="17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14000"/>
                <a:satMod val="280000"/>
              </a:schemeClr>
              <a:schemeClr val="bg2">
                <a:tint val="60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35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3349" y="1916832"/>
            <a:ext cx="832311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Пешеходная дорожка к ДШИ </a:t>
            </a:r>
          </a:p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 стороны МКД № 37а</a:t>
            </a:r>
          </a:p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по </a:t>
            </a:r>
            <a:r>
              <a:rPr lang="ru-RU" sz="40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ул.III</a:t>
            </a:r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-Интернационала</a:t>
            </a:r>
            <a:endParaRPr lang="ru-RU" sz="4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801"/>
    </mc:Choice>
    <mc:Fallback xmlns="">
      <p:transition advTm="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3327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90"/>
    </mc:Choice>
    <mc:Fallback xmlns="">
      <p:transition advTm="18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84" y="3244334"/>
            <a:ext cx="838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i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Детская игровая площадка</a:t>
            </a:r>
            <a:endParaRPr lang="ru-RU" sz="4400" b="1" i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C0504D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1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166"/>
    </mc:Choice>
    <mc:Fallback xmlns="">
      <p:transition advTm="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20697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>
                <a:solidFill>
                  <a:srgbClr val="C00000"/>
                </a:solidFill>
                <a:latin typeface="Arial Black" pitchFamily="34" charset="0"/>
              </a:rPr>
              <a:t>ДО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33"/>
    </mc:Choice>
    <mc:Fallback xmlns="">
      <p:transition advTm="173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56"/>
    </mc:Choice>
    <mc:Fallback xmlns="">
      <p:transition advTm="195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92696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681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134"/>
    </mc:Choice>
    <mc:Fallback xmlns="">
      <p:transition advTm="213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93"/>
    </mc:Choice>
    <mc:Fallback xmlns="">
      <p:transition advTm="189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5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61"/>
    </mc:Choice>
    <mc:Fallback xmlns="">
      <p:transition advTm="196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3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354"/>
    </mc:Choice>
    <mc:Fallback xmlns="">
      <p:transition advTm="235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72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638300"/>
            <a:ext cx="808355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7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728"/>
    </mc:Choice>
    <mc:Fallback xmlns="">
      <p:transition advTm="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9812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6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400"/>
    </mc:Choice>
    <mc:Fallback xmlns="">
      <p:transition advTm="24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36712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  <a:latin typeface="Arial Black" pitchFamily="34" charset="0"/>
              </a:rPr>
              <a:t>ДО</a:t>
            </a:r>
            <a:endParaRPr lang="ru-RU" sz="8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01"/>
    </mc:Choice>
    <mc:Fallback xmlns="">
      <p:transition advTm="200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" y="476672"/>
            <a:ext cx="31464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9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531"/>
    </mc:Choice>
    <mc:Fallback xmlns="">
      <p:transition advTm="253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19812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172"/>
    </mc:Choice>
    <mc:Fallback xmlns="">
      <p:transition advTm="217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" y="764704"/>
            <a:ext cx="31464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267"/>
    </mc:Choice>
    <mc:Fallback xmlns="">
      <p:transition advTm="226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96752"/>
            <a:ext cx="7200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Благодарим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внимание!</a:t>
            </a:r>
            <a:endParaRPr lang="ru-RU" sz="54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9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894" y="344850"/>
            <a:ext cx="3239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Arial Black" pitchFamily="34" charset="0"/>
              </a:rPr>
              <a:t>ПОСЛЕ</a:t>
            </a:r>
            <a:endParaRPr lang="ru-RU" sz="6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205"/>
    </mc:Choice>
    <mc:Fallback xmlns="">
      <p:transition advTm="120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019" y="1916832"/>
            <a:ext cx="86757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Пешеходная дорожка к ДШИ </a:t>
            </a:r>
          </a:p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 стороны МКД</a:t>
            </a:r>
          </a:p>
          <a:p>
            <a:pPr algn="ctr"/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№ 18 по Больничному проезду</a:t>
            </a:r>
            <a:endParaRPr lang="ru-RU" sz="4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5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4623"/>
    </mc:Choice>
    <mc:Fallback xmlns="">
      <p:transition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7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01"/>
    </mc:Choice>
    <mc:Fallback xmlns="">
      <p:transition advTm="18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08"/>
            <a:ext cx="9144000" cy="712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95"/>
    </mc:Choice>
    <mc:Fallback xmlns="">
      <p:transition advTm="18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Ограждение контейнерной площадки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Асфальтированное покрытие подъезда вдоль контейнерной площадки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Малые формы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Деревянный настил сцены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Ограждение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Озеленение</a:t>
            </a:r>
            <a:endParaRPr lang="ru-RU" sz="3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4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136"/>
    </mc:Choice>
    <mc:Fallback xmlns="">
      <p:transition advTm="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20697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>
                <a:solidFill>
                  <a:srgbClr val="C00000"/>
                </a:solidFill>
                <a:latin typeface="Arial Black" pitchFamily="34" charset="0"/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1665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98"/>
    </mc:Choice>
    <mc:Fallback xmlns="">
      <p:transition advTm="17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109</TotalTime>
  <Words>72</Words>
  <Application>Microsoft Office PowerPoint</Application>
  <PresentationFormat>Экран (4:3)</PresentationFormat>
  <Paragraphs>34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YULIA</dc:creator>
  <cp:lastModifiedBy>YULIA</cp:lastModifiedBy>
  <cp:revision>13</cp:revision>
  <dcterms:created xsi:type="dcterms:W3CDTF">2019-09-13T12:24:27Z</dcterms:created>
  <dcterms:modified xsi:type="dcterms:W3CDTF">2019-11-01T10:33:03Z</dcterms:modified>
</cp:coreProperties>
</file>